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8" r:id="rId5"/>
    <p:sldId id="259" r:id="rId6"/>
    <p:sldId id="265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3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674353-BED1-345A-E886-52C9BC5CAB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430D1AC-F326-40C5-D53C-16025E9BBB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6845F3-0001-622F-618C-5C99DCD31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596160-B0C3-8935-56BC-E01EE6E0A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1D0105-2E66-A5C8-D606-9521E50F9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51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256B57-2CD2-D9DC-3E16-3FD4EA0FC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816770-43F1-8A2A-4395-3C97EBFA9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40EC87-F142-5AFD-AE0E-249207545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84390B-2582-3A7B-B51C-90B683C8D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0FA3B8-DD69-3EB0-614A-60F46B1F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88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2CD70F3-9607-C3F5-7A11-A2CFA73460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3203C2B-CC56-DCBF-9C13-94D5C933A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35DA88-1E65-D0EB-5925-D0244FF9C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8F3B51-C7C7-E98F-7BED-8D470DC27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F6D2FD-C3FA-E4ED-44AF-07AF7CE9F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43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F677C-6C98-7CD9-5A55-EFF01C215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6935C-6003-1BC2-6FEC-4424651ED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BBD7FD-7EF8-D7D6-3137-2C9F54D21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78262B-5616-15F0-2C5D-96936828D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368CC8-72B7-1BFF-9A3D-D16F570CA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13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E6313-1EFD-DB22-C717-C13CB6B93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40FD2E-FBF7-986E-8ED0-608F8D118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0C47CB-0AC3-BF99-5588-B1463F211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0EE6EC-66DA-2D35-9CE4-5B1530022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13E5FE-1493-85D0-C1D6-B86AADAF4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818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FB0BB1-B2B4-A4A3-E64C-A973D147E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A5410F-E0BA-48C8-B18D-D7BBB7C34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ECEF1F6-138E-93A6-7C02-43976A397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E0AE32-53C2-DDDB-23DB-7F468E8C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9F8927-23C6-30DD-1DB1-CE2C1109E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E5C69C-50C8-4583-0E15-88B8992C4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075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45011B-F212-ABFA-B5AE-81BFB56AC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45DB9F-5D90-FB41-A5EE-E1845C36D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8E2895-A761-B2DD-0587-2F82C2C3A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C06992F-6A05-4999-4911-63783A57CB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50E980B-71FF-5B8E-EDA6-7D0C6630AE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F8AB4C-9A79-155C-06D8-F67C98F7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D1D8CE-8DC7-3D05-1C77-0EA2DAB67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E921E1F-5B1C-05BB-655A-1A8E37A7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521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0A0C5F-C423-2623-AAD3-4F1FB168E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46101E-F300-31AC-F3D7-610B2C96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0EBF62E-8BE1-42A3-DF4C-073FE69D3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7C6D80-C751-B626-FF53-9FFEDB160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11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74AF08-4D4E-F2C5-3724-8633A6A67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4D5AB6D-F41A-4A8B-8F28-779F5EC51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5E53801-980E-D7BF-E3CA-6F7F85DD6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3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58EF78-C5FE-EAAD-7458-867B5F828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7DA8F7-11DB-C4D3-2E4C-540FFD3A7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74EDE1-2C22-9874-A508-B71B32B3AB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CC8D6B-B9CC-7261-23B3-0C7D2DAE3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B228D5-935F-9A8E-1709-B3F84151B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BCC946-458C-F2AD-868B-30856ECDE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269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0740D-D3F1-F67B-1964-A386601F7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69B105E-05A8-C4C2-E8F8-FB83C5B355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C5D6AA6-86A6-5E7E-3759-DFC4B6165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8390D3-369A-8FE5-C67D-F94CC0D36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9E1CD5-1BD0-BAAD-755C-0A487B59C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978011-1930-3FA4-0BB4-74CC2DDE0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7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C7A9419-9C66-9E4C-5222-BE34A8904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F1D77F-34A2-815C-AE59-B07E34C1E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CEF997-C144-BC0B-3761-597CFE836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026D23-D124-9E47-96E9-1086575EA359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4C6556-3812-67B7-1B2E-4E35794A8A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992990-3731-F4C4-577E-A792BD386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FD125-442B-254A-9404-CE9263C7E0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913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FB43D2-D52A-91B1-B5FC-8D92CA68A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1708" y="1439862"/>
            <a:ext cx="9408583" cy="2613553"/>
          </a:xfrm>
        </p:spPr>
        <p:txBody>
          <a:bodyPr/>
          <a:lstStyle/>
          <a:p>
            <a:r>
              <a:rPr lang="de-DE" b="1" dirty="0"/>
              <a:t>Auswertung des Fragebogens </a:t>
            </a:r>
          </a:p>
        </p:txBody>
      </p:sp>
    </p:spTree>
    <p:extLst>
      <p:ext uri="{BB962C8B-B14F-4D97-AF65-F5344CB8AC3E}">
        <p14:creationId xmlns:p14="http://schemas.microsoft.com/office/powerpoint/2010/main" val="2996401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0B4EC7-C1FB-D517-7F3C-D010DFCFF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Unser Fragebogen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3238BEC-8F13-A142-C041-4CDB0CE5A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" y="1805672"/>
            <a:ext cx="3297177" cy="361299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4ACA670-45AE-CBA6-DFC0-7A46857E07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496" y="1805672"/>
            <a:ext cx="3481766" cy="364273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C74E94B-A4DD-D165-EA34-AAB18238C1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694" y="1805672"/>
            <a:ext cx="3297177" cy="364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7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E7277A-1D83-F232-57D2-457752012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Unser Fragebogen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25BA9D5-76D3-101B-842B-29CD56946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1" y="1690688"/>
            <a:ext cx="5524697" cy="428177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3DBB9E4-EA1D-0595-3927-0B6C97792D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897" y="1687752"/>
            <a:ext cx="4590853" cy="428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6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605BD3-801C-12CD-7ADF-E37B35B9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Was war uns wichtig?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8B303D-6034-63D5-62FA-C90AA746D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020368"/>
          </a:xfrm>
        </p:spPr>
        <p:txBody>
          <a:bodyPr/>
          <a:lstStyle/>
          <a:p>
            <a:r>
              <a:rPr lang="de-DE" dirty="0"/>
              <a:t>Offen und vielseitig gestaltet, dass alle Befragten unabhängig von ihrem Glauben ernst genommen werden</a:t>
            </a:r>
          </a:p>
          <a:p>
            <a:r>
              <a:rPr lang="de-DE" dirty="0"/>
              <a:t>Erfahren, welche Rolle Religion im Leben der Menschen spielt</a:t>
            </a:r>
          </a:p>
          <a:p>
            <a:r>
              <a:rPr lang="de-DE" dirty="0"/>
              <a:t>Sicherzustellen, dass der Fragebogen informativ und reflektierend ist</a:t>
            </a:r>
          </a:p>
          <a:p>
            <a:r>
              <a:rPr lang="de-DE" dirty="0"/>
              <a:t>Die verschiedenen Perspektiven der Altersgruppen zu erfahren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1904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F20B0-931E-10DE-CCD8-D497D49C6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1625"/>
            <a:ext cx="10515600" cy="1325563"/>
          </a:xfrm>
        </p:spPr>
        <p:txBody>
          <a:bodyPr/>
          <a:lstStyle/>
          <a:p>
            <a:r>
              <a:rPr lang="de-DE" b="1" dirty="0"/>
              <a:t>Auswertung der Befragung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8665FFB-28B9-86F4-B006-C99253437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" t="17367" r="-1199" b="24251"/>
          <a:stretch/>
        </p:blipFill>
        <p:spPr>
          <a:xfrm>
            <a:off x="177307" y="1354666"/>
            <a:ext cx="3531999" cy="295275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E297A80-42FD-1E87-E5B2-E7AF854E4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5" t="16583" b="12768"/>
          <a:stretch/>
        </p:blipFill>
        <p:spPr>
          <a:xfrm>
            <a:off x="3873500" y="1354666"/>
            <a:ext cx="3653859" cy="367506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1666725-1569-551D-66AA-479343ED73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2"/>
          <a:stretch/>
        </p:blipFill>
        <p:spPr>
          <a:xfrm>
            <a:off x="7789333" y="1354666"/>
            <a:ext cx="3072661" cy="360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495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A3E161-5A80-B348-0D95-95A6D4846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Auswertung der Befragung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04D9F02-46A6-A6EF-D2FC-328C884AA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5"/>
          <a:stretch/>
        </p:blipFill>
        <p:spPr>
          <a:xfrm>
            <a:off x="293723" y="1481667"/>
            <a:ext cx="3603553" cy="424137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851CEF6-1644-BE65-50F9-DD51DB532C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5"/>
          <a:stretch/>
        </p:blipFill>
        <p:spPr>
          <a:xfrm>
            <a:off x="4101677" y="1481666"/>
            <a:ext cx="3603553" cy="424137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E2811ED-3A95-87E1-3C6C-D14F6DD47D5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6"/>
          <a:stretch/>
        </p:blipFill>
        <p:spPr>
          <a:xfrm>
            <a:off x="7909632" y="1481666"/>
            <a:ext cx="3603553" cy="424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40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8140C4-BC28-2EE8-05DC-6CD158CCD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699" y="354541"/>
            <a:ext cx="10515600" cy="1325563"/>
          </a:xfrm>
        </p:spPr>
        <p:txBody>
          <a:bodyPr/>
          <a:lstStyle/>
          <a:p>
            <a:r>
              <a:rPr lang="de-DE" dirty="0"/>
              <a:t>  </a:t>
            </a:r>
            <a:r>
              <a:rPr lang="de-DE" b="1" dirty="0"/>
              <a:t>Reflexion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A711D2-491C-3411-4C09-2DFC806C2A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5200" y="1825625"/>
            <a:ext cx="3253317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dirty="0"/>
              <a:t>Was haben wir       erwartet?</a:t>
            </a:r>
          </a:p>
          <a:p>
            <a:r>
              <a:rPr lang="de-DE" sz="2600" dirty="0"/>
              <a:t>Unterschiedliche Bedeutung des Glauben/Religion</a:t>
            </a:r>
          </a:p>
          <a:p>
            <a:r>
              <a:rPr lang="de-DE" sz="2600" dirty="0"/>
              <a:t>Unterschiedliche Gottesbilder</a:t>
            </a:r>
          </a:p>
          <a:p>
            <a:r>
              <a:rPr lang="de-DE" sz="2600" dirty="0"/>
              <a:t>Andere Einstellung zur Religion/Glauben</a:t>
            </a:r>
          </a:p>
          <a:p>
            <a:r>
              <a:rPr lang="de-DE" sz="2600" dirty="0"/>
              <a:t>Veränderung der religiösen Einstellung über die Zeit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1A655FF-0623-D107-3396-29A47F470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2841" y="1825625"/>
            <a:ext cx="3253317" cy="52748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000" dirty="0"/>
              <a:t>Was hat sich bestätigt?</a:t>
            </a:r>
          </a:p>
          <a:p>
            <a:r>
              <a:rPr lang="de-DE" sz="2600" dirty="0"/>
              <a:t>Religion ist nicht für alle gleichbedeutend</a:t>
            </a:r>
          </a:p>
          <a:p>
            <a:r>
              <a:rPr lang="de-DE" sz="2600" dirty="0"/>
              <a:t>Anderes Verständnis von Glauben</a:t>
            </a:r>
          </a:p>
          <a:p>
            <a:endParaRPr lang="de-DE" sz="2600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FD42C4EE-321A-5207-3956-34334A6768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00482" y="1825625"/>
            <a:ext cx="325331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000" dirty="0"/>
              <a:t>Was hat uns erstaunt?</a:t>
            </a:r>
          </a:p>
          <a:p>
            <a:r>
              <a:rPr lang="de-DE" sz="2400" dirty="0"/>
              <a:t>Ältere Menschen sind oft mehr gläubig/religiös</a:t>
            </a:r>
          </a:p>
          <a:p>
            <a:r>
              <a:rPr lang="de-DE" sz="2400" dirty="0"/>
              <a:t>Religion ist vielschichtiger als gedacht </a:t>
            </a:r>
          </a:p>
          <a:p>
            <a:r>
              <a:rPr lang="de-DE" sz="2400" dirty="0"/>
              <a:t>Unterschiedliche Interpretation der Religion</a:t>
            </a:r>
          </a:p>
        </p:txBody>
      </p:sp>
    </p:spTree>
    <p:extLst>
      <p:ext uri="{BB962C8B-B14F-4D97-AF65-F5344CB8AC3E}">
        <p14:creationId xmlns:p14="http://schemas.microsoft.com/office/powerpoint/2010/main" val="1204867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80CB3F-1A7C-69DE-E115-2F08BB6A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Was nehmen wir mit?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39A356-FCA8-B414-EF6E-10E7B2CD8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Offene Fragen führen zu vielfältigen Antworten </a:t>
            </a:r>
          </a:p>
          <a:p>
            <a:r>
              <a:rPr lang="de-DE" dirty="0"/>
              <a:t>Es gibt sehr viele Meinungen und Deutungen des Glaubens</a:t>
            </a:r>
          </a:p>
          <a:p>
            <a:r>
              <a:rPr lang="de-DE" dirty="0"/>
              <a:t>Haltung der Religion sind durch Alter, Erziehung und durch persönliche Erfahrungen geprägt </a:t>
            </a:r>
          </a:p>
          <a:p>
            <a:r>
              <a:rPr lang="de-DE" dirty="0"/>
              <a:t>Religion verändert sich im Laufe des Lebens</a:t>
            </a:r>
          </a:p>
          <a:p>
            <a:r>
              <a:rPr lang="de-DE" dirty="0"/>
              <a:t>Religion ist vielschichtig</a:t>
            </a:r>
          </a:p>
          <a:p>
            <a:r>
              <a:rPr lang="de-DE" dirty="0"/>
              <a:t>Fragestellung ist wichtig, um aussagekräftige Ergebnisse zu erhalten</a:t>
            </a:r>
          </a:p>
        </p:txBody>
      </p:sp>
    </p:spTree>
    <p:extLst>
      <p:ext uri="{BB962C8B-B14F-4D97-AF65-F5344CB8AC3E}">
        <p14:creationId xmlns:p14="http://schemas.microsoft.com/office/powerpoint/2010/main" val="2173473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6E47AE-A701-8E92-579C-B6C5CCFC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541"/>
            <a:ext cx="10515600" cy="1325563"/>
          </a:xfrm>
        </p:spPr>
        <p:txBody>
          <a:bodyPr/>
          <a:lstStyle/>
          <a:p>
            <a:r>
              <a:rPr lang="de-DE" b="1" dirty="0"/>
              <a:t>Tipps an die nachfolgenden Klassen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1200D4-02F0-B041-DEA7-9C2B07A6E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de-DE" dirty="0"/>
              <a:t>Genaue Überlegung der Fragen</a:t>
            </a:r>
          </a:p>
          <a:p>
            <a:r>
              <a:rPr lang="de-DE" dirty="0"/>
              <a:t>Viele verschiedene Menschen befragen</a:t>
            </a:r>
          </a:p>
          <a:p>
            <a:r>
              <a:rPr lang="de-DE" dirty="0"/>
              <a:t>Klare Struktur für die Auswertung</a:t>
            </a:r>
          </a:p>
          <a:p>
            <a:r>
              <a:rPr lang="de-DE" dirty="0"/>
              <a:t>Offen für </a:t>
            </a:r>
            <a:r>
              <a:rPr lang="de-DE"/>
              <a:t>neue Erkenntnisse sein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498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Breitbild</PresentationFormat>
  <Paragraphs>35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</vt:lpstr>
      <vt:lpstr>Auswertung des Fragebogens </vt:lpstr>
      <vt:lpstr>Unser Fragebogen </vt:lpstr>
      <vt:lpstr>Unser Fragebogen </vt:lpstr>
      <vt:lpstr>Was war uns wichtig?</vt:lpstr>
      <vt:lpstr>Auswertung der Befragung</vt:lpstr>
      <vt:lpstr>Auswertung der Befragung </vt:lpstr>
      <vt:lpstr>  Reflexion</vt:lpstr>
      <vt:lpstr>Was nehmen wir mit?</vt:lpstr>
      <vt:lpstr>Tipps an die nachfolgenden Klassen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Auswertung des Fragebogens</dc:title>
  <dc:creator>Marc-Simon Reith</dc:creator>
  <cp:lastModifiedBy>Sabine Weis</cp:lastModifiedBy>
  <cp:revision>5</cp:revision>
  <dcterms:created xsi:type="dcterms:W3CDTF">2025-04-02T18:29:00Z</dcterms:created>
  <dcterms:modified xsi:type="dcterms:W3CDTF">2025-04-03T16:00:25Z</dcterms:modified>
</cp:coreProperties>
</file>